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0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643F95-EC90-A9B6-9BF9-85B658BB31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7244C-7C1C-82F3-3DD0-B8D62F2459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E5640-A7F7-419C-9BA2-81559DEC055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A1412-9F97-F3FF-1C45-0463B21BC6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0F70E-CDD9-2439-982A-1521B567F1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C7DC6-8817-4A8F-AE8A-36029BC108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70F80C-8BA3-6567-E1C5-5D4497F03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4" y="1100470"/>
            <a:ext cx="1152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5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C4ACC-7229-43B2-879F-E48E60163EA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79FBF-3C35-46F9-B1FC-F5E30070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2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279-83CE-4E16-A270-3926728DF00D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C39A4-6771-AFD7-96D7-FD447B06DB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FBE7B9-915B-2AD7-97E9-81CDC195EE0F}"/>
              </a:ext>
            </a:extLst>
          </p:cNvPr>
          <p:cNvCxnSpPr/>
          <p:nvPr userDrawn="1"/>
        </p:nvCxnSpPr>
        <p:spPr>
          <a:xfrm>
            <a:off x="243840" y="4589463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32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245C-B2D9-4AA2-BE99-01F776A30EB1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DD496-8C74-FF4B-E633-BD58B13B8F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D76448-0E48-E4AD-4793-96FC1629DCB5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3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7B15-3E4E-43B1-B65C-F6D3A9A9F6D7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B3014-55CD-B70C-E3EF-CB05FDE64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DF20C3-8A21-B26B-BC52-C24AE34390E8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3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520F8-FEBA-B055-8712-70DD2B9EB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8952D8B-690D-EF01-FC0A-0806A7F7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B674-80CD-457F-97BA-6BE2CE12B866}" type="datetime1">
              <a:rPr lang="en-US" smtClean="0"/>
              <a:t>1/31/2025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88EB470-27A2-DB5D-DC4E-D6FB3365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FD6BB01-C5B2-617C-A5D4-13E199F9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AB210E-A096-C072-3F5B-0318F1AA1851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23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45F1C-FB47-5FEA-7734-7BD138357F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64" y="6126953"/>
            <a:ext cx="1888444" cy="62948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EC9687E-EB89-2E4C-A105-08FB3F09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F8DEB9-3010-245B-E09E-E034394AD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005013"/>
            <a:ext cx="6116638" cy="2962275"/>
          </a:xfrm>
        </p:spPr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7B1DDF2-A347-2158-E8E1-656061FC1373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70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E378-87DC-4A2B-B88F-2CF30B2DBF40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A4E17-A32D-97C6-C86A-448C457AA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16F177-CD73-F253-A1BF-BFE527B06E11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1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3C24-5EE8-7334-4A69-7C088AB3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0CE4A-B003-471A-F1BD-98F67F03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B674-80CD-457F-97BA-6BE2CE12B866}" type="datetime1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ACC96-C4FE-72AE-C18C-6240171B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19AE2-5361-306B-12AA-BB3A12DF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81FD69-2089-43C9-446E-EFA658CAA630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15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5892-3BAB-4991-A867-0834A88DF382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92C799-3227-994A-0186-819BBECBA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DF6343-D849-D8DF-10F2-A889D4BF1963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99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C6EB-2C8A-40CD-8BEB-DA0F9A7915A8}" type="datetime1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50FEE9-C697-9B54-B05C-F1BF71C72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26B297-CECC-0FFB-F92A-7A82770DDB5B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64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8D60-66CF-41C3-A221-46534C52F116}" type="datetime1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A03C0-81B9-0144-C90C-251F108FF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DFF3F7-9634-04E5-9D6A-41C2394A3FE6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90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8D8A-06DC-464D-8847-188750768C1C}" type="datetime1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6DDA8-2A6B-FAB5-6AAE-496701A8F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9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A5C2-F54E-424A-8B29-F5E22F295490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CFA0F0-E651-5DED-EF4E-7A477B877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AE7F5A-FD5F-7D36-F257-0E1066488DBF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04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B674-80CD-457F-97BA-6BE2CE12B866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4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2EF9-937C-542D-A857-68E9D1EB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Buildings/DPW Administration FY26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4B190-DC8F-671F-1B68-29CDF01FE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Town Administrator Justin Sultzbach</a:t>
            </a:r>
          </a:p>
        </p:txBody>
      </p:sp>
    </p:spTree>
    <p:extLst>
      <p:ext uri="{BB962C8B-B14F-4D97-AF65-F5344CB8AC3E}">
        <p14:creationId xmlns:p14="http://schemas.microsoft.com/office/powerpoint/2010/main" val="374799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788855-A3EF-3FC2-7EEC-81F486FA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FY26 Budget Drivers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87F082-8DAE-C522-855A-9DE162FE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94" y="1825624"/>
            <a:ext cx="10828506" cy="5304750"/>
          </a:xfrm>
        </p:spPr>
        <p:txBody>
          <a:bodyPr>
            <a:normAutofit/>
          </a:bodyPr>
          <a:lstStyle/>
          <a:p>
            <a:r>
              <a:rPr lang="en-US" dirty="0"/>
              <a:t>Within this fiscal year, both 105 S. Main Street (Town Hall/COA/Community Center) and 99 S. Main Street (Public Safety Building) will open (early CY 2026)</a:t>
            </a:r>
          </a:p>
          <a:p>
            <a:r>
              <a:rPr lang="en-US" dirty="0"/>
              <a:t>This project is a nearly $75 million investment in the future of Middleton. </a:t>
            </a:r>
          </a:p>
          <a:p>
            <a:r>
              <a:rPr lang="en-US" dirty="0"/>
              <a:t>As we have seen with the ongoing capital issues experienced at Masco, new buildings do not stay new - and failing to be proactive in the maintenance of new facilities can create hundreds of thousands of additional costs related to deferred maintenance</a:t>
            </a:r>
          </a:p>
        </p:txBody>
      </p:sp>
    </p:spTree>
    <p:extLst>
      <p:ext uri="{BB962C8B-B14F-4D97-AF65-F5344CB8AC3E}">
        <p14:creationId xmlns:p14="http://schemas.microsoft.com/office/powerpoint/2010/main" val="8243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AD7CD4-49B4-BCFE-BD37-A046E7CD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FY26 Supplemental Budget Request(s)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09EE0-2FEA-3AF1-3618-12503F5ED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Funds a full-time Facilities Director (1.0) FTE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position would serve Town Hall, the Council on Aging, Police, Fire as well as the Flint Public Library.</a:t>
            </a:r>
          </a:p>
          <a:p>
            <a:endParaRPr lang="en-US" dirty="0"/>
          </a:p>
          <a:p>
            <a:r>
              <a:rPr lang="en-US" dirty="0"/>
              <a:t>Salary for FY 26 at $110,000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4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6B16-30AB-2FEC-ED76-2E630863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Municipal Campus Project</a:t>
            </a:r>
          </a:p>
        </p:txBody>
      </p:sp>
      <p:pic>
        <p:nvPicPr>
          <p:cNvPr id="13" name="Content Placeholder 12" descr="Chart">
            <a:extLst>
              <a:ext uri="{FF2B5EF4-FFF2-40B4-BE49-F238E27FC236}">
                <a16:creationId xmlns:a16="http://schemas.microsoft.com/office/drawing/2014/main" id="{323BB464-1D8B-477E-E60E-F74014DDC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4" y="1550011"/>
            <a:ext cx="11377073" cy="5167312"/>
          </a:xfrm>
        </p:spPr>
      </p:pic>
    </p:spTree>
    <p:extLst>
      <p:ext uri="{BB962C8B-B14F-4D97-AF65-F5344CB8AC3E}">
        <p14:creationId xmlns:p14="http://schemas.microsoft.com/office/powerpoint/2010/main" val="383379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D1A76-5FCE-4413-1C82-247A262F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Justification of Request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422D565-44E0-1C43-3A85-4127C5689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9" y="1656338"/>
            <a:ext cx="9516346" cy="5072568"/>
          </a:xfrm>
        </p:spPr>
      </p:pic>
    </p:spTree>
    <p:extLst>
      <p:ext uri="{BB962C8B-B14F-4D97-AF65-F5344CB8AC3E}">
        <p14:creationId xmlns:p14="http://schemas.microsoft.com/office/powerpoint/2010/main" val="3710981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wn of Middleton">
      <a:dk1>
        <a:srgbClr val="2C3D53"/>
      </a:dk1>
      <a:lt1>
        <a:sysClr val="window" lastClr="FFFFFF"/>
      </a:lt1>
      <a:dk2>
        <a:srgbClr val="445688"/>
      </a:dk2>
      <a:lt2>
        <a:srgbClr val="6A90BE"/>
      </a:lt2>
      <a:accent1>
        <a:srgbClr val="741E16"/>
      </a:accent1>
      <a:accent2>
        <a:srgbClr val="A2892F"/>
      </a:accent2>
      <a:accent3>
        <a:srgbClr val="EDA8A1"/>
      </a:accent3>
      <a:accent4>
        <a:srgbClr val="E7DAAB"/>
      </a:accent4>
      <a:accent5>
        <a:srgbClr val="C9492C"/>
      </a:accent5>
      <a:accent6>
        <a:srgbClr val="F2F2F2"/>
      </a:accent6>
      <a:hlink>
        <a:srgbClr val="0563C1"/>
      </a:hlink>
      <a:folHlink>
        <a:srgbClr val="A2892F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194</TotalTime>
  <Words>164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Constantia</vt:lpstr>
      <vt:lpstr>Franklin Gothic Book</vt:lpstr>
      <vt:lpstr>Office Theme</vt:lpstr>
      <vt:lpstr>Town Buildings/DPW Administration FY26 Budget</vt:lpstr>
      <vt:lpstr>FY26 Budget Drivers</vt:lpstr>
      <vt:lpstr>FY26 Supplemental Budget Request(s)</vt:lpstr>
      <vt:lpstr>Timing of Municipal Campus Project</vt:lpstr>
      <vt:lpstr>Justification of Request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Jackie Bresnahan</dc:creator>
  <cp:lastModifiedBy>Jackie Bresnahan</cp:lastModifiedBy>
  <cp:revision>5</cp:revision>
  <dcterms:created xsi:type="dcterms:W3CDTF">2024-11-06T19:29:45Z</dcterms:created>
  <dcterms:modified xsi:type="dcterms:W3CDTF">2025-01-31T19:19:22Z</dcterms:modified>
</cp:coreProperties>
</file>